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97191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666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1790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198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24557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6642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34710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9195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8653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2469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7592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19F35-BE0C-44F2-B577-EABC848C9E0F}" type="datetimeFigureOut">
              <a:rPr lang="es-BO" smtClean="0"/>
              <a:t>10/07/2017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6ACE6-FB7A-4811-BA38-B891923ADFD4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0088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800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s-BO" sz="3600" b="1" dirty="0" smtClean="0"/>
              <a:t>Violencia Digital, </a:t>
            </a:r>
            <a:r>
              <a:rPr lang="es-BO" sz="3600" b="1" dirty="0" err="1" smtClean="0"/>
              <a:t>Bullyn</a:t>
            </a:r>
            <a:r>
              <a:rPr lang="es-BO" sz="3600" b="1" dirty="0" smtClean="0"/>
              <a:t> y </a:t>
            </a:r>
            <a:r>
              <a:rPr lang="es-BO" sz="3600" b="1" dirty="0" err="1" smtClean="0"/>
              <a:t>Ciberbullyn</a:t>
            </a:r>
            <a:r>
              <a:rPr lang="es-BO" sz="3600" b="1" dirty="0" smtClean="0"/>
              <a:t> en los entornos educativos y comunitarios</a:t>
            </a:r>
            <a:endParaRPr lang="es-BO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044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es-BO" dirty="0"/>
          </a:p>
          <a:p>
            <a:endParaRPr lang="es-BO" sz="1600" dirty="0"/>
          </a:p>
          <a:p>
            <a:r>
              <a:rPr lang="es-BO" sz="2400" b="1" dirty="0" smtClean="0"/>
              <a:t>Que es la violencia contra las niñas, niños y adolescentes?</a:t>
            </a:r>
            <a:endParaRPr lang="es-BO" sz="2400" b="1" dirty="0"/>
          </a:p>
          <a:p>
            <a:pPr marL="0" indent="0">
              <a:buNone/>
            </a:pPr>
            <a:r>
              <a:rPr lang="es-BO" sz="2200" dirty="0" smtClean="0"/>
              <a:t>Es la acción u omisión, por cualquier medio, que ocasione privaciones, lesiones, daños, sufrimientos, perjuicios en la salud física, mental, afectiva, sexual, desarrollo deficiente e incluso la muerte de la niña, niño o adolescente. </a:t>
            </a:r>
          </a:p>
          <a:p>
            <a:r>
              <a:rPr lang="es-BO" sz="2400" b="1" dirty="0" smtClean="0"/>
              <a:t>Que es la violencia Digital?</a:t>
            </a:r>
          </a:p>
          <a:p>
            <a:pPr marL="0" indent="0">
              <a:buNone/>
            </a:pPr>
            <a:r>
              <a:rPr lang="es-BO" sz="1600" dirty="0"/>
              <a:t> </a:t>
            </a:r>
            <a:r>
              <a:rPr lang="es-BO" sz="2200" dirty="0" smtClean="0"/>
              <a:t>“las relaciones de poder- reales y virtuales- que atenta contra los DDHH (individuales y colectivos) utilizando nuevas tecnologías de información a escala local-global”</a:t>
            </a:r>
          </a:p>
          <a:p>
            <a:pPr marL="0" indent="0">
              <a:buNone/>
            </a:pPr>
            <a:r>
              <a:rPr lang="es-BO" sz="2200" dirty="0" smtClean="0"/>
              <a:t>La violencia digital es transfronteriza y afecta  personas a través de : pantallas, Cine, Tv, video-juego, teléfono móvil, telecomunicaciones, etc</a:t>
            </a:r>
            <a:r>
              <a:rPr lang="es-BO" sz="2000" dirty="0" smtClean="0"/>
              <a:t>.</a:t>
            </a:r>
          </a:p>
          <a:p>
            <a:endParaRPr lang="es-BO" sz="1600" dirty="0" smtClean="0"/>
          </a:p>
        </p:txBody>
      </p:sp>
      <p:pic>
        <p:nvPicPr>
          <p:cNvPr id="4" name="Picture 2" descr="C:\Users\TOSHIBA\Desktop\images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0" t="11641" r="13209"/>
          <a:stretch/>
        </p:blipFill>
        <p:spPr bwMode="auto">
          <a:xfrm flipH="1">
            <a:off x="3059832" y="5517232"/>
            <a:ext cx="3261983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007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BO" b="1" dirty="0" smtClean="0"/>
              <a:t>Trata de personas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3312368"/>
          </a:xfrm>
        </p:spPr>
        <p:txBody>
          <a:bodyPr>
            <a:normAutofit/>
          </a:bodyPr>
          <a:lstStyle/>
          <a:p>
            <a:r>
              <a:rPr lang="es-BO" sz="2400" b="1" dirty="0" smtClean="0"/>
              <a:t>Es un delito que comete uno o varios individuos que realizan, inducen o favorecen a la captación, traslado, transporte, privación de libertad de personas dentro o fuera del territorio nacional (aunque mediante le consentimiento de la victima), por medio del engaño, intimidación, abuso de poder, uso de la fuerza o cualquier forma de coacción, amenazas, abuso de la situación de dependencia o vulnerabilidad de la victima.</a:t>
            </a:r>
            <a:endParaRPr lang="es-BO" sz="2400" b="1" dirty="0"/>
          </a:p>
        </p:txBody>
      </p:sp>
      <p:pic>
        <p:nvPicPr>
          <p:cNvPr id="4" name="Picture 6" descr="C:\Users\TOSHIBA\Desktop\trata-de-personas-o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3235975" cy="189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TOSHIBA\Desktop\jajajajaja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4"/>
          <a:stretch/>
        </p:blipFill>
        <p:spPr bwMode="auto">
          <a:xfrm>
            <a:off x="3487495" y="4293096"/>
            <a:ext cx="3112661" cy="189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C:\Users\TOSHIBA\Desktop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838" y="4266627"/>
            <a:ext cx="2687861" cy="192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673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OSHIBA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00924"/>
            <a:ext cx="6336704" cy="260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BO" b="1" dirty="0" smtClean="0"/>
              <a:t>Los fines de este delito son: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3204" y="1124744"/>
            <a:ext cx="8229600" cy="3384376"/>
          </a:xfrm>
        </p:spPr>
        <p:txBody>
          <a:bodyPr>
            <a:normAutofit/>
          </a:bodyPr>
          <a:lstStyle/>
          <a:p>
            <a:r>
              <a:rPr lang="es-BO" sz="2000" b="1" dirty="0" smtClean="0"/>
              <a:t>Explotación laboral</a:t>
            </a:r>
          </a:p>
          <a:p>
            <a:r>
              <a:rPr lang="es-BO" sz="2000" b="1" dirty="0" smtClean="0"/>
              <a:t>Explotación sexual comercial</a:t>
            </a:r>
          </a:p>
          <a:p>
            <a:r>
              <a:rPr lang="es-BO" sz="2000" b="1" dirty="0" smtClean="0"/>
              <a:t>Embarazo forzado</a:t>
            </a:r>
          </a:p>
          <a:p>
            <a:r>
              <a:rPr lang="es-BO" sz="2000" b="1" dirty="0" smtClean="0"/>
              <a:t>Turismo sexual</a:t>
            </a:r>
          </a:p>
          <a:p>
            <a:r>
              <a:rPr lang="es-BO" sz="2000" b="1" dirty="0" smtClean="0"/>
              <a:t>Guarda u adopción</a:t>
            </a:r>
          </a:p>
          <a:p>
            <a:r>
              <a:rPr lang="es-BO" sz="2000" b="1" dirty="0" smtClean="0"/>
              <a:t>Matrimonio servil o de hecho servil</a:t>
            </a:r>
          </a:p>
          <a:p>
            <a:r>
              <a:rPr lang="es-BO" sz="2000" b="1" dirty="0" smtClean="0"/>
              <a:t>Extracción de órganos, líquidos corporales, células o tejidos. </a:t>
            </a:r>
          </a:p>
          <a:p>
            <a:pPr marL="0" indent="0">
              <a:buNone/>
            </a:pPr>
            <a:r>
              <a:rPr lang="es-BO" sz="2000" b="1" u="sng" dirty="0" smtClean="0"/>
              <a:t>   Al menos dos personas desaparecen al día en Bolivia.</a:t>
            </a:r>
            <a:endParaRPr lang="es-BO" sz="2000" b="1" u="sng" dirty="0"/>
          </a:p>
        </p:txBody>
      </p:sp>
    </p:spTree>
    <p:extLst>
      <p:ext uri="{BB962C8B-B14F-4D97-AF65-F5344CB8AC3E}">
        <p14:creationId xmlns:p14="http://schemas.microsoft.com/office/powerpoint/2010/main" val="1882379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72819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es-BO" b="1" dirty="0" smtClean="0"/>
              <a:t>Hagamos uso de las tecnologías de la información para ampliar nuestro horizonte, para crear vínculos.</a:t>
            </a:r>
            <a:endParaRPr lang="es-BO" b="1" dirty="0"/>
          </a:p>
        </p:txBody>
      </p:sp>
      <p:pic>
        <p:nvPicPr>
          <p:cNvPr id="4" name="Picture 2" descr="C:\Users\TOSHIBA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80928"/>
            <a:ext cx="619268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01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BO" b="1" dirty="0" smtClean="0"/>
              <a:t>Violencia digital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>
            <a:normAutofit/>
          </a:bodyPr>
          <a:lstStyle/>
          <a:p>
            <a:r>
              <a:rPr lang="es-BO" sz="2400" dirty="0" smtClean="0"/>
              <a:t>El tipo de violencia que se produce cuando una persona provoca o realiza daños físicos o psicológicos a otras personas, utilizándolas nuevas tecnologías de la información y comunicación, vulnerando principalmente su dignidad, libertad y vida privada. </a:t>
            </a:r>
          </a:p>
          <a:p>
            <a:pPr algn="ctr"/>
            <a:endParaRPr lang="es-BO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699792" y="3471099"/>
            <a:ext cx="3816424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BO" dirty="0"/>
              <a:t>Por el desarrollo vertiginoso de las tecnologías  de la información y comunicación (TIC). También se han desarrollado varias formas de generar violencia de entorno virtual. </a:t>
            </a:r>
          </a:p>
        </p:txBody>
      </p:sp>
      <p:pic>
        <p:nvPicPr>
          <p:cNvPr id="5" name="Picture 2" descr="C:\Users\TOSHIBA\Desktop\provincia_201578_15401798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7" b="21640"/>
          <a:stretch/>
        </p:blipFill>
        <p:spPr bwMode="auto">
          <a:xfrm>
            <a:off x="0" y="4934117"/>
            <a:ext cx="2699792" cy="192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TOSHIBA\Desktop\descar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934116"/>
            <a:ext cx="3091536" cy="196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TOSHIBA\Desktop\groomingw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0"/>
          <a:stretch/>
        </p:blipFill>
        <p:spPr bwMode="auto">
          <a:xfrm>
            <a:off x="5791329" y="4934116"/>
            <a:ext cx="3334494" cy="1890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11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BO" b="1" dirty="0" err="1" smtClean="0"/>
              <a:t>Cyberacoso-Ciberbullying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30243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BO" b="1" dirty="0" smtClean="0"/>
              <a:t>Es un tipo de agresión psicológica que se da de manera repetida, es decir que se da reiteradas veces.  </a:t>
            </a:r>
            <a:r>
              <a:rPr lang="es-BO" b="1" dirty="0"/>
              <a:t>Q</a:t>
            </a:r>
            <a:r>
              <a:rPr lang="es-BO" b="1" dirty="0" smtClean="0"/>
              <a:t>ue se da usando las nuevas tecnologías : teléfono celulares e internet. Por medio de correos, mensajes o imagen que se envían, se busca herir o intimidar a otra persona. Este tipo de acoso no se hace de frente a diferencia del </a:t>
            </a:r>
            <a:r>
              <a:rPr lang="es-BO" b="1" dirty="0" err="1" smtClean="0"/>
              <a:t>bullying</a:t>
            </a:r>
            <a:r>
              <a:rPr lang="es-BO" b="1" dirty="0" smtClean="0"/>
              <a:t> cara a cara. Se expande viralmente por la web y puede humillar de una manera muy difícil de detener por eso es muy dañino.  </a:t>
            </a:r>
            <a:endParaRPr lang="es-BO" b="1" dirty="0"/>
          </a:p>
        </p:txBody>
      </p:sp>
      <p:pic>
        <p:nvPicPr>
          <p:cNvPr id="1026" name="Picture 2" descr="C:\Users\TOSHIBA\Desktop\images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71"/>
          <a:stretch/>
        </p:blipFill>
        <p:spPr bwMode="auto">
          <a:xfrm>
            <a:off x="899592" y="3573016"/>
            <a:ext cx="7488832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34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BO" b="1" dirty="0" err="1" smtClean="0"/>
              <a:t>Grooming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412976"/>
          </a:xfrm>
        </p:spPr>
        <p:txBody>
          <a:bodyPr/>
          <a:lstStyle/>
          <a:p>
            <a:r>
              <a:rPr lang="es-BO" b="1" dirty="0" smtClean="0"/>
              <a:t>Cuando una persona adulta (posible abusador pedófilo) trata de iniciar una relación en línea con un niño, niñas o adolescente, buscando involucrando en acto sexuales, intercambio de imágenes y en conversaciones con contenido sexual. </a:t>
            </a:r>
            <a:endParaRPr lang="es-BO" b="1" dirty="0"/>
          </a:p>
        </p:txBody>
      </p:sp>
      <p:pic>
        <p:nvPicPr>
          <p:cNvPr id="4" name="Picture 4" descr="C:\Users\TOSHIBA\Desktop\grooming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0"/>
          <a:stretch/>
        </p:blipFill>
        <p:spPr bwMode="auto">
          <a:xfrm>
            <a:off x="539552" y="4365104"/>
            <a:ext cx="383855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TOSHIB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295" y="4362970"/>
            <a:ext cx="4571123" cy="237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76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BO" b="1" dirty="0" err="1" smtClean="0"/>
              <a:t>Hackear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9"/>
            <a:ext cx="8229600" cy="3600400"/>
          </a:xfrm>
        </p:spPr>
        <p:txBody>
          <a:bodyPr/>
          <a:lstStyle/>
          <a:p>
            <a:r>
              <a:rPr lang="es-BO" b="1" dirty="0" smtClean="0"/>
              <a:t>Es el ingreso ilegal a computadoras, paginas y redes sociales con el objetivo de robar información, suplantar la identidad del dueño o dueña  y beneficiarse económicamente u de otra manera. </a:t>
            </a:r>
          </a:p>
          <a:p>
            <a:r>
              <a:rPr lang="es-BO" b="1" u="sng" dirty="0" err="1" smtClean="0"/>
              <a:t>Phishing</a:t>
            </a:r>
            <a:r>
              <a:rPr lang="es-BO" b="1" u="sng" dirty="0" smtClean="0"/>
              <a:t>: </a:t>
            </a:r>
            <a:r>
              <a:rPr lang="es-BO" b="1" dirty="0"/>
              <a:t>R</a:t>
            </a:r>
            <a:r>
              <a:rPr lang="es-BO" b="1" dirty="0" smtClean="0"/>
              <a:t>obo de datos mediante mensajes. </a:t>
            </a:r>
            <a:endParaRPr lang="es-BO" b="1" dirty="0"/>
          </a:p>
        </p:txBody>
      </p:sp>
      <p:pic>
        <p:nvPicPr>
          <p:cNvPr id="3074" name="Picture 2" descr="C:\Users\TOSHIBA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37112"/>
            <a:ext cx="51125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44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BO" b="1" dirty="0" err="1" smtClean="0"/>
              <a:t>Sextorsion</a:t>
            </a:r>
            <a:r>
              <a:rPr lang="es-BO" dirty="0" smtClean="0"/>
              <a:t> 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es-BO" b="1" dirty="0" smtClean="0"/>
              <a:t>Es la amenaza de enviar imágenes o videos con contenido sexual de una persona, para obtener algún beneficio. Esto puede hacerse a través de teléfonos celulares o internet</a:t>
            </a:r>
            <a:endParaRPr lang="es-BO" b="1" dirty="0"/>
          </a:p>
        </p:txBody>
      </p:sp>
      <p:pic>
        <p:nvPicPr>
          <p:cNvPr id="4098" name="Picture 2" descr="C:\Users\TOSHIBA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612" y="3583878"/>
            <a:ext cx="381642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80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23083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s-BO" sz="2400" dirty="0" smtClean="0"/>
              <a:t>Se ha </a:t>
            </a:r>
            <a:r>
              <a:rPr lang="es-BO" sz="2400" dirty="0"/>
              <a:t>detectado un </a:t>
            </a:r>
            <a:r>
              <a:rPr lang="es-BO" sz="2400" b="1" dirty="0"/>
              <a:t>aumento en el comportamiento machista y sexista en la red</a:t>
            </a:r>
            <a:r>
              <a:rPr lang="es-BO" sz="2400" dirty="0"/>
              <a:t>, en donde repiten</a:t>
            </a:r>
            <a:r>
              <a:rPr lang="es-BO" sz="2400" b="1" dirty="0"/>
              <a:t> patrones de violencia basada en género</a:t>
            </a:r>
            <a:r>
              <a:rPr lang="es-BO" sz="2400" dirty="0"/>
              <a:t> aprovechando la inmediatez, la disponibilidad, la falta de información y el anonimato que ofrecen las tecnologías de la información y comunicación. </a:t>
            </a:r>
            <a:r>
              <a:rPr lang="es-BO" sz="2400" b="1" dirty="0"/>
              <a:t>Hay que estar alerta</a:t>
            </a:r>
            <a:r>
              <a:rPr lang="es-BO" sz="2400" dirty="0"/>
              <a:t>.</a:t>
            </a:r>
          </a:p>
        </p:txBody>
      </p:sp>
      <p:pic>
        <p:nvPicPr>
          <p:cNvPr id="5" name="Picture 2" descr="C:\Users\TOSHIBA\Desktop\provincia_201578_15401798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7" b="21640"/>
          <a:stretch/>
        </p:blipFill>
        <p:spPr bwMode="auto">
          <a:xfrm>
            <a:off x="176881" y="2777021"/>
            <a:ext cx="3275856" cy="2056543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TOSHIBA\Desktop\descar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80929"/>
            <a:ext cx="2533650" cy="205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TOSHIBA\Desktop\campana_9048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16" y="4837471"/>
            <a:ext cx="3729339" cy="2053035"/>
          </a:xfrm>
          <a:prstGeom prst="rect">
            <a:avLst/>
          </a:prstGeom>
          <a:solidFill>
            <a:schemeClr val="accent2"/>
          </a:solidFill>
          <a:ln w="76200">
            <a:solidFill>
              <a:srgbClr val="FFFF00"/>
            </a:solidFill>
          </a:ln>
          <a:extLst/>
        </p:spPr>
      </p:pic>
      <p:pic>
        <p:nvPicPr>
          <p:cNvPr id="8" name="Picture 6" descr="C:\Users\TOSHIBA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356" y="4837470"/>
            <a:ext cx="3129988" cy="202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TOSHIBA\Desktop\groomingw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0"/>
          <a:stretch/>
        </p:blipFill>
        <p:spPr bwMode="auto">
          <a:xfrm>
            <a:off x="5809506" y="2780928"/>
            <a:ext cx="3334494" cy="205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101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TOSHIBA\Desktop\NA13F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094" y="4427256"/>
            <a:ext cx="3772122" cy="243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BO" sz="4000" b="1" dirty="0" err="1" smtClean="0"/>
              <a:t>Ciberpornografia</a:t>
            </a:r>
            <a:r>
              <a:rPr lang="es-BO" dirty="0" smtClean="0"/>
              <a:t> 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396751"/>
          </a:xfrm>
        </p:spPr>
        <p:txBody>
          <a:bodyPr/>
          <a:lstStyle/>
          <a:p>
            <a:r>
              <a:rPr lang="es-BO" b="1" dirty="0" smtClean="0"/>
              <a:t>Imágenes o videos sexuales. Existe el peligro de la pornografía infantil, que es un delito. </a:t>
            </a:r>
            <a:endParaRPr lang="es-BO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2144483"/>
            <a:ext cx="4032448" cy="35086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BO" sz="2400" b="1" u="sng" dirty="0" smtClean="0"/>
              <a:t>Pornografía: </a:t>
            </a:r>
            <a:r>
              <a:rPr lang="es-BO" b="1" dirty="0" smtClean="0"/>
              <a:t>es un delito que comete un sujeto que obliga, facilita o induce por cualquier medio  a otra persona que no dé u consentimiento a realizar actos sexuales o de exhibicionismo corporal con fines lascivos con el objeto de grabarlos, fotografiarlos, filmarlos, exhibirlos o describirlos a través de anuncios impresos, videos, transmisión de archivos de datos de red publica o de comunicaciones, sistemas informáticos. </a:t>
            </a:r>
            <a:endParaRPr lang="es-BO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860032" y="2110150"/>
            <a:ext cx="3312368" cy="23083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BO" sz="2400" b="1" u="sng" dirty="0" smtClean="0"/>
              <a:t>Pornografía infantil:</a:t>
            </a:r>
          </a:p>
          <a:p>
            <a:r>
              <a:rPr lang="es-BO" sz="2400" b="1" dirty="0" smtClean="0"/>
              <a:t>Es un delito que se agrava cuando la pornografía involucra a una niña, niño y adolescente. </a:t>
            </a:r>
            <a:endParaRPr lang="es-BO" sz="2400" b="1" dirty="0"/>
          </a:p>
        </p:txBody>
      </p:sp>
      <p:pic>
        <p:nvPicPr>
          <p:cNvPr id="5122" name="Picture 2" descr="C:\Users\TOSHIBA\Desktop\descarga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52806"/>
            <a:ext cx="2627784" cy="240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03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BO" b="1" dirty="0" smtClean="0"/>
              <a:t>Organizaciones criminales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1"/>
            <a:ext cx="8229600" cy="3024336"/>
          </a:xfrm>
        </p:spPr>
        <p:txBody>
          <a:bodyPr>
            <a:normAutofit/>
          </a:bodyPr>
          <a:lstStyle/>
          <a:p>
            <a:r>
              <a:rPr lang="es-BO" sz="2400" b="1" dirty="0" smtClean="0"/>
              <a:t>Asociaciones delincuenciales organizadas a nivela local, nacional, regional e internacional, bajo estructuras de poder destinadas a cometer delitos de lesa humanidad relacionadas a la trata de personas, violencia sexual comercial, venta de sustancias ilícitas y delitos relacionados que quedan en la impunidad. </a:t>
            </a:r>
            <a:endParaRPr lang="es-BO" sz="2400" b="1" dirty="0"/>
          </a:p>
        </p:txBody>
      </p:sp>
      <p:pic>
        <p:nvPicPr>
          <p:cNvPr id="6146" name="Picture 2" descr="C:\Users\TOSHIBA\Desktop\columnista_cavendish_df_ctuosos_mexico_1_en_produccion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804862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283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722</Words>
  <Application>Microsoft Office PowerPoint</Application>
  <PresentationFormat>Presentación en pantalla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Violencia Digital, Bullyn y Ciberbullyn en los entornos educativos y comunitarios</vt:lpstr>
      <vt:lpstr>Violencia digital</vt:lpstr>
      <vt:lpstr>Cyberacoso-Ciberbullying</vt:lpstr>
      <vt:lpstr>Grooming</vt:lpstr>
      <vt:lpstr>Hackear</vt:lpstr>
      <vt:lpstr>Sextorsion </vt:lpstr>
      <vt:lpstr>Presentación de PowerPoint</vt:lpstr>
      <vt:lpstr>Ciberpornografia </vt:lpstr>
      <vt:lpstr>Organizaciones criminales</vt:lpstr>
      <vt:lpstr>Trata de personas</vt:lpstr>
      <vt:lpstr>Los fines de este delito son:</vt:lpstr>
      <vt:lpstr>Hagamos uso de las tecnologías de la información para ampliar nuestro horizonte, para crear vínculos.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de abuso y violencia sexual en la niñez</dc:title>
  <dc:creator>TOSHIBA</dc:creator>
  <cp:lastModifiedBy>TOSHIBA</cp:lastModifiedBy>
  <cp:revision>18</cp:revision>
  <dcterms:created xsi:type="dcterms:W3CDTF">2017-06-13T15:04:25Z</dcterms:created>
  <dcterms:modified xsi:type="dcterms:W3CDTF">2017-07-10T13:29:05Z</dcterms:modified>
</cp:coreProperties>
</file>