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71" r:id="rId13"/>
    <p:sldId id="273" r:id="rId14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1760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4908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704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898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6700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1081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8621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384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4822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9603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17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4D11-E2FB-4FA1-82EC-EDF7F1F7ADD4}" type="datetimeFigureOut">
              <a:rPr lang="es-BO" smtClean="0"/>
              <a:t>04/07/2017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031F-A4BA-4924-85D8-8F19B4F5A00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972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944216"/>
          </a:xfrm>
          <a:solidFill>
            <a:schemeClr val="accent2"/>
          </a:solidFill>
        </p:spPr>
        <p:txBody>
          <a:bodyPr>
            <a:noAutofit/>
          </a:bodyPr>
          <a:lstStyle/>
          <a:p>
            <a:pPr>
              <a:tabLst>
                <a:tab pos="3108325" algn="l"/>
              </a:tabLst>
            </a:pPr>
            <a:r>
              <a:rPr lang="es-BO" sz="4800" b="1" dirty="0" smtClean="0"/>
              <a:t/>
            </a:r>
            <a:br>
              <a:rPr lang="es-BO" sz="4800" b="1" dirty="0" smtClean="0"/>
            </a:br>
            <a:r>
              <a:rPr lang="es-BO" sz="4800" b="1" dirty="0" smtClean="0"/>
              <a:t>La curación de una niñez interior </a:t>
            </a:r>
            <a:r>
              <a:rPr lang="es-BO" dirty="0" smtClean="0"/>
              <a:t/>
            </a:r>
            <a:br>
              <a:rPr lang="es-BO" dirty="0" smtClean="0"/>
            </a:br>
            <a:endParaRPr lang="es-BO" dirty="0"/>
          </a:p>
        </p:txBody>
      </p:sp>
      <p:sp>
        <p:nvSpPr>
          <p:cNvPr id="4" name="3 CuadroTexto"/>
          <p:cNvSpPr txBox="1"/>
          <p:nvPr/>
        </p:nvSpPr>
        <p:spPr>
          <a:xfrm>
            <a:off x="1619672" y="3149255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200" b="1" dirty="0"/>
              <a:t>la violencia lesiona la libertad y dignidad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8511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OSHIBA\Desktop\Diapositiva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92" y="845592"/>
            <a:ext cx="684076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55576" y="4157960"/>
            <a:ext cx="720080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BO" dirty="0" smtClean="0">
                <a:latin typeface="Arial Black" panose="020B0A04020102020204" pitchFamily="34" charset="0"/>
              </a:rPr>
              <a:t>No hay empatía- hay apatía: pulsión de muerte, no registra afectos</a:t>
            </a:r>
          </a:p>
          <a:p>
            <a:pPr marL="342900" indent="-342900" algn="just">
              <a:buAutoNum type="arabicPeriod"/>
            </a:pPr>
            <a:endParaRPr lang="es-BO" dirty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-BO" dirty="0">
                <a:latin typeface="Arial Black" panose="020B0A04020102020204" pitchFamily="34" charset="0"/>
              </a:rPr>
              <a:t>C</a:t>
            </a:r>
            <a:r>
              <a:rPr lang="es-BO" dirty="0" smtClean="0">
                <a:latin typeface="Arial Black" panose="020B0A04020102020204" pitchFamily="34" charset="0"/>
              </a:rPr>
              <a:t>onfusión de identidad: adquieren identidad con aquello que los otros le suponen: malo-tonto.</a:t>
            </a:r>
          </a:p>
          <a:p>
            <a:pPr marL="342900" indent="-342900" algn="just">
              <a:buAutoNum type="arabicPeriod"/>
            </a:pPr>
            <a:endParaRPr lang="es-BO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-BO" dirty="0" smtClean="0">
                <a:latin typeface="Arial Black" panose="020B0A04020102020204" pitchFamily="34" charset="0"/>
              </a:rPr>
              <a:t>Repetición de la vivencia en la vida adulta: activa-pasiva repetición de un dolor. </a:t>
            </a:r>
            <a:endParaRPr lang="es-B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TOSHIBA\Desktop\Diapositiva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432048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SHIBA\Desktop\Diapositiva1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76"/>
          <a:stretch/>
        </p:blipFill>
        <p:spPr bwMode="auto">
          <a:xfrm>
            <a:off x="5004048" y="141288"/>
            <a:ext cx="3600400" cy="343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755576" y="4157960"/>
            <a:ext cx="720080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BO" dirty="0" smtClean="0">
                <a:latin typeface="Arial Black" panose="020B0A04020102020204" pitchFamily="34" charset="0"/>
              </a:rPr>
              <a:t>No hay empatía- hay apatía: pulsión de muerte, no registra </a:t>
            </a:r>
            <a:r>
              <a:rPr lang="es-BO" dirty="0" smtClean="0">
                <a:latin typeface="Arial Black" panose="020B0A04020102020204" pitchFamily="34" charset="0"/>
              </a:rPr>
              <a:t>afectos.</a:t>
            </a:r>
            <a:endParaRPr lang="es-BO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endParaRPr lang="es-BO" dirty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-BO" dirty="0">
                <a:latin typeface="Arial Black" panose="020B0A04020102020204" pitchFamily="34" charset="0"/>
              </a:rPr>
              <a:t>C</a:t>
            </a:r>
            <a:r>
              <a:rPr lang="es-BO" dirty="0" smtClean="0">
                <a:latin typeface="Arial Black" panose="020B0A04020102020204" pitchFamily="34" charset="0"/>
              </a:rPr>
              <a:t>onfusión de identidad: adquieren identidad con aquello que los otros le suponen: malo-tonto.</a:t>
            </a:r>
          </a:p>
          <a:p>
            <a:pPr marL="342900" indent="-342900" algn="just">
              <a:buAutoNum type="arabicPeriod"/>
            </a:pPr>
            <a:endParaRPr lang="es-BO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-BO" dirty="0" smtClean="0">
                <a:latin typeface="Arial Black" panose="020B0A04020102020204" pitchFamily="34" charset="0"/>
              </a:rPr>
              <a:t>Repetición de la vivencia en la vida adulta: activa-pasiva repetición de un dolor. </a:t>
            </a:r>
            <a:endParaRPr lang="es-B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TOSHIBA\Desktop\Diapositiva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45638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OSHIBA\Desktop\Diapositiva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24744"/>
            <a:ext cx="3960440" cy="4320480"/>
          </a:xfrm>
          <a:prstGeom prst="rect">
            <a:avLst/>
          </a:prstGeom>
          <a:solidFill>
            <a:schemeClr val="tx1"/>
          </a:solidFill>
          <a:extLst/>
        </p:spPr>
      </p:pic>
      <p:sp>
        <p:nvSpPr>
          <p:cNvPr id="3" name="2 CuadroTexto"/>
          <p:cNvSpPr txBox="1"/>
          <p:nvPr/>
        </p:nvSpPr>
        <p:spPr>
          <a:xfrm>
            <a:off x="6948264" y="3410466"/>
            <a:ext cx="7200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5" name="4 CuadroTexto"/>
          <p:cNvSpPr txBox="1"/>
          <p:nvPr/>
        </p:nvSpPr>
        <p:spPr>
          <a:xfrm>
            <a:off x="7564288" y="3100318"/>
            <a:ext cx="2160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072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TOSHIBA\Desktop\Diapositiva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568863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11760" y="5229200"/>
            <a:ext cx="5184576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BO" sz="2000" b="1" dirty="0" smtClean="0"/>
              <a:t>Nada justifica la violencia </a:t>
            </a:r>
            <a:endParaRPr lang="es-BO" sz="2000" b="1" dirty="0"/>
          </a:p>
        </p:txBody>
      </p:sp>
    </p:spTree>
    <p:extLst>
      <p:ext uri="{BB962C8B-B14F-4D97-AF65-F5344CB8AC3E}">
        <p14:creationId xmlns:p14="http://schemas.microsoft.com/office/powerpoint/2010/main" val="11253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esktop\Diapositiva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4006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SHIBA\Desktop\Diapositiva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55272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SHIBA\Desktop\Diapositiva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648072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506144" y="887292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BO" b="1" dirty="0" smtClean="0"/>
              <a:t>LA NIÑEZ</a:t>
            </a:r>
            <a:endParaRPr lang="es-BO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971600" y="5157192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b="1" dirty="0" smtClean="0"/>
              <a:t>La violencia se transmite: se enseña y se aprende</a:t>
            </a:r>
            <a:r>
              <a:rPr lang="es-BO" dirty="0" smtClean="0"/>
              <a:t>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609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IBA\Desktop\Diapositiva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698477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SHIBA\Desktop\Diapositiva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91276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375850" y="983556"/>
            <a:ext cx="1080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BO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77096" y="1861774"/>
            <a:ext cx="1080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BO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88024" y="3717032"/>
            <a:ext cx="4139952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BO" sz="1600" dirty="0" smtClean="0">
                <a:latin typeface="Arial Black" panose="020B0A04020102020204" pitchFamily="34" charset="0"/>
              </a:rPr>
              <a:t>Agujeros en el cuerpo:</a:t>
            </a:r>
          </a:p>
          <a:p>
            <a:pPr algn="just"/>
            <a:r>
              <a:rPr lang="es-BO" sz="1600" dirty="0" smtClean="0">
                <a:latin typeface="Arial Black" panose="020B0A04020102020204" pitchFamily="34" charset="0"/>
              </a:rPr>
              <a:t>Cuando en una generación no es hablado (por vergüenza, angustia o temor) quedando como lo indecible, pasará en la siguiente generación como lo innombrable y la tercera como impensable. </a:t>
            </a:r>
          </a:p>
          <a:p>
            <a:pPr algn="just"/>
            <a:r>
              <a:rPr lang="es-BO" sz="1600" dirty="0" smtClean="0">
                <a:latin typeface="Arial Black" panose="020B0A04020102020204" pitchFamily="34" charset="0"/>
              </a:rPr>
              <a:t>Crea zonas de silencios representacional, dificultando el pensamiento.</a:t>
            </a:r>
            <a:endParaRPr lang="es-BO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Desktop\Diapositiva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97666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OSHIBA\Desktop\Diapositiv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480720" cy="394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4879950"/>
            <a:ext cx="828092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BO" dirty="0" smtClean="0">
                <a:latin typeface="Arial Black" panose="020B0A04020102020204" pitchFamily="34" charset="0"/>
              </a:rPr>
              <a:t>Crea zonas de silencios representacionales, dificultando el pensamiento: ante los maltratos en la niñez, se pierde la posibilidad de diferenciar sensaciones, con una parte muerta y necesitan ser sacudidos, suelen buscar el peligro, drogarse, golpear/ se contra el mundo buscando sensaciones fuertes. </a:t>
            </a:r>
            <a:endParaRPr lang="es-B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OSHIBA\Desktop\Diapositiva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12879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3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219</Words>
  <Application>Microsoft Office PowerPoint</Application>
  <PresentationFormat>Presentación en pantalla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La curación de una niñez interior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13</cp:revision>
  <dcterms:created xsi:type="dcterms:W3CDTF">2017-06-23T19:54:52Z</dcterms:created>
  <dcterms:modified xsi:type="dcterms:W3CDTF">2017-07-04T14:52:57Z</dcterms:modified>
</cp:coreProperties>
</file>